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F09D4-C85B-410B-B223-DE69C61B6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26693F-5549-4E74-BEC8-EBD3E6DC6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EFDB7-0246-4916-B408-FE505C3EB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560-2E41-4337-9D36-A461DBFD9790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E4CA5-D105-4C77-B5A3-837BF53F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D980C-C2EF-4DA0-A9B4-646B4BCE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90D67-A853-4103-AC73-5E9D5F908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12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9641C-45E0-48F7-8C60-F47299BD6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AAF80-DC5A-4857-B2C3-BC1C59FBB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5CCAD-954D-4F3F-BA02-B982AB0D6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560-2E41-4337-9D36-A461DBFD9790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E34C4-72C5-4FAE-B201-F50230CF4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D52B8-EE10-4B09-971F-07293FE5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90D67-A853-4103-AC73-5E9D5F908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27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5B69B-61FA-4CA7-8EAA-8E535826B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651BED-6E08-4440-8B84-4C229568A3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BCF71-B4EC-4401-B328-533906AA2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560-2E41-4337-9D36-A461DBFD9790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73C8A-0BEE-4F5A-9689-586E5CCD7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48243-2B0F-44B9-B31B-0EF2D8C67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90D67-A853-4103-AC73-5E9D5F908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35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0FE69-162E-4830-9B19-79C9E61A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397CB-E6C0-4467-86BA-976407BEF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070B6-0FF5-4026-B160-521E13789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560-2E41-4337-9D36-A461DBFD9790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7F7B8-0B02-4BE4-8D15-7F5864DBA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D6A13-A0DA-4A3A-8E56-7607A64A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90D67-A853-4103-AC73-5E9D5F908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74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11A82-D22C-4D4B-80CC-36A152AFD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77A9BE-3E74-481D-A5C2-700E3F962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38AE5-D8B5-4D94-B8F7-882BB686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560-2E41-4337-9D36-A461DBFD9790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C1C2C-40DD-4462-AD57-D707341A6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DF50F-4C34-438E-9A54-8B11623BF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90D67-A853-4103-AC73-5E9D5F908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64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CDA0-3F9E-400C-AD54-DCED0804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5BF01-8501-47C8-A029-68BA847C0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771DC5-8388-4D13-AFCA-626D01CDC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52C81-8A9E-4E1F-AFFC-741CE8861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560-2E41-4337-9D36-A461DBFD9790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1A055-8890-4155-8A9C-CAB0F5100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D4E1E-BF76-464F-834E-555F9C914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90D67-A853-4103-AC73-5E9D5F908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0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18A81-AE15-46CD-ADD7-FD1BEF5E7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0D61FB-F043-48F9-A30C-2CF4230AD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6D1819-B937-4BFE-A756-8E3F9D885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D4FF8B-94B1-450A-98FA-5DC95DD3D1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F1DA8B-7871-4685-9296-3EA5338C9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066B1E-E59C-4B41-8FD5-A0584E8AF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560-2E41-4337-9D36-A461DBFD9790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1C4FAC-82EF-42A9-94EA-FC6568C3C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907005-8943-44B4-AA64-4E995743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90D67-A853-4103-AC73-5E9D5F908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69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D582D-C3DC-4E16-A0B4-A0D7F3F1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52054-A4A3-4E2B-9945-08ED1E1E3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560-2E41-4337-9D36-A461DBFD9790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D1759-170D-46D0-BE78-95F002FDB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729A97-DCAB-467E-80A2-4C22730AB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90D67-A853-4103-AC73-5E9D5F908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92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5DE87D-07DC-4BE9-A18B-5EDCB7475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560-2E41-4337-9D36-A461DBFD9790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13EE22-2FBA-4EAB-B32D-A8B4C8034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0C632-04EE-44E0-A155-4653B05AA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90D67-A853-4103-AC73-5E9D5F908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940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CCEC4-2D30-4889-8F80-6816B0A4B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352A6-CF7A-4A24-8F36-E8A2D844F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2285D-6144-462F-A18F-0105D3401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D70A1-2A51-427C-B363-50484D4C7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560-2E41-4337-9D36-A461DBFD9790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46773-009B-44E6-A22F-B111EF57F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FB168B-1912-46BD-9EDE-781192C54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90D67-A853-4103-AC73-5E9D5F908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89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74376-2C3F-4CAA-8CDE-423DADB24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E14E16-D795-4745-8C7D-7389042541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472F13-005C-46AC-897B-3692AE82D3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CC0C3-A41C-42F8-A7F1-FD2B8340D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0560-2E41-4337-9D36-A461DBFD9790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6B94B-97F0-4A98-BF17-55A5A8799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931C1-AC58-4F3C-AF6B-C1A999E5A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90D67-A853-4103-AC73-5E9D5F908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82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054C6F-8D8E-4CCF-B40A-C8914476C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9DA5A-A72C-4A13-B641-42325E467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88121-3FA3-472F-92A5-84E2FCEEBF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E0560-2E41-4337-9D36-A461DBFD9790}" type="datetimeFigureOut">
              <a:rPr lang="en-US" smtClean="0"/>
              <a:t>3/3/2019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47C2A-6DB6-41A7-854E-803E3BA0E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C3597-2A20-4427-BD00-0404116B5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90D67-A853-4103-AC73-5E9D5F908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93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09395-5F19-4A73-9E13-8AF9E419DA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8BC261-4C8E-4C3D-AED9-9EA0535929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3B775-7062-4348-9C9F-53F1FCD03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25F245-A669-4A73-9EA2-762F7503E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928333-3298-4793-8C13-14C3340D0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94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FD087-1788-49E4-964F-4577232D5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8D6F02-577B-46E2-BF28-8D0B37692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55" y="530469"/>
            <a:ext cx="10305889" cy="5797062"/>
          </a:xfrm>
        </p:spPr>
      </p:pic>
    </p:spTree>
    <p:extLst>
      <p:ext uri="{BB962C8B-B14F-4D97-AF65-F5344CB8AC3E}">
        <p14:creationId xmlns:p14="http://schemas.microsoft.com/office/powerpoint/2010/main" val="143003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0EEA-2E88-4FFD-B505-0FE9C540F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6025A2-F4FF-435B-A069-63927BCD12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8714"/>
            <a:ext cx="10632127" cy="5980572"/>
          </a:xfrm>
        </p:spPr>
      </p:pic>
    </p:spTree>
    <p:extLst>
      <p:ext uri="{BB962C8B-B14F-4D97-AF65-F5344CB8AC3E}">
        <p14:creationId xmlns:p14="http://schemas.microsoft.com/office/powerpoint/2010/main" val="445088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AED68-1063-4D64-AAE2-511CCC2E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968557-C14B-4682-B1F4-5B4B95AD4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85" y="179359"/>
            <a:ext cx="10796630" cy="6073105"/>
          </a:xfrm>
        </p:spPr>
      </p:pic>
    </p:spTree>
    <p:extLst>
      <p:ext uri="{BB962C8B-B14F-4D97-AF65-F5344CB8AC3E}">
        <p14:creationId xmlns:p14="http://schemas.microsoft.com/office/powerpoint/2010/main" val="2209163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7A5CB-368F-40EE-8AE2-8D98D5E91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080AB2-5C82-46B0-97B4-169F66F02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99" y="234856"/>
            <a:ext cx="11058801" cy="6220575"/>
          </a:xfrm>
        </p:spPr>
      </p:pic>
    </p:spTree>
    <p:extLst>
      <p:ext uri="{BB962C8B-B14F-4D97-AF65-F5344CB8AC3E}">
        <p14:creationId xmlns:p14="http://schemas.microsoft.com/office/powerpoint/2010/main" val="761144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343F-4550-414D-BF56-E361344E0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ACF428-BA03-46D5-B10C-FAA691AB9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69" y="172448"/>
            <a:ext cx="10740537" cy="5958580"/>
          </a:xfrm>
        </p:spPr>
      </p:pic>
    </p:spTree>
    <p:extLst>
      <p:ext uri="{BB962C8B-B14F-4D97-AF65-F5344CB8AC3E}">
        <p14:creationId xmlns:p14="http://schemas.microsoft.com/office/powerpoint/2010/main" val="2847854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CB7CE-5F0C-4810-B263-C1FCB1B7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930F18-C857-4B8D-AC93-E462CCE9FB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15" y="138717"/>
            <a:ext cx="10949046" cy="6055024"/>
          </a:xfrm>
        </p:spPr>
      </p:pic>
    </p:spTree>
    <p:extLst>
      <p:ext uri="{BB962C8B-B14F-4D97-AF65-F5344CB8AC3E}">
        <p14:creationId xmlns:p14="http://schemas.microsoft.com/office/powerpoint/2010/main" val="1645817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8B195-33D1-4DD9-BC82-8F4076B0F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DA7B35-6F9A-41E1-A50F-B4C66AF2B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2" y="218114"/>
            <a:ext cx="11282508" cy="5958849"/>
          </a:xfrm>
        </p:spPr>
      </p:pic>
    </p:spTree>
    <p:extLst>
      <p:ext uri="{BB962C8B-B14F-4D97-AF65-F5344CB8AC3E}">
        <p14:creationId xmlns:p14="http://schemas.microsoft.com/office/powerpoint/2010/main" val="2995638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82C5-13E9-483A-AEFC-A66B55916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37CDEC-797A-4CE3-9025-70E46E932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604943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133D7-8D93-407E-A655-F60CD67F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3966C7-0F9A-4383-955C-211544063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46" y="303703"/>
            <a:ext cx="11112165" cy="6250593"/>
          </a:xfrm>
        </p:spPr>
      </p:pic>
    </p:spTree>
    <p:extLst>
      <p:ext uri="{BB962C8B-B14F-4D97-AF65-F5344CB8AC3E}">
        <p14:creationId xmlns:p14="http://schemas.microsoft.com/office/powerpoint/2010/main" val="983592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7725-0690-4E51-9F1B-1F7C90F1B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2777FE-5E2F-4A33-AA47-94A56E227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96" y="431035"/>
            <a:ext cx="10776604" cy="6061840"/>
          </a:xfrm>
        </p:spPr>
      </p:pic>
    </p:spTree>
    <p:extLst>
      <p:ext uri="{BB962C8B-B14F-4D97-AF65-F5344CB8AC3E}">
        <p14:creationId xmlns:p14="http://schemas.microsoft.com/office/powerpoint/2010/main" val="3817930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F7869-AA4B-44D5-9B73-B4E6BE903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5EE755-2A3F-45E0-A0E3-EE79E6118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6" y="498147"/>
            <a:ext cx="10657294" cy="5994728"/>
          </a:xfrm>
        </p:spPr>
      </p:pic>
    </p:spTree>
    <p:extLst>
      <p:ext uri="{BB962C8B-B14F-4D97-AF65-F5344CB8AC3E}">
        <p14:creationId xmlns:p14="http://schemas.microsoft.com/office/powerpoint/2010/main" val="2051213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B7C0-B63A-4ACA-8FDD-B1557E567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E98FA-E422-4504-8A56-2EFDD0312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5" y="138993"/>
            <a:ext cx="11295790" cy="6353882"/>
          </a:xfrm>
        </p:spPr>
      </p:pic>
    </p:spTree>
    <p:extLst>
      <p:ext uri="{BB962C8B-B14F-4D97-AF65-F5344CB8AC3E}">
        <p14:creationId xmlns:p14="http://schemas.microsoft.com/office/powerpoint/2010/main" val="4157474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AC699-9E02-42BE-8F34-37719CDCF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24FF58-B26A-4DD9-B0DC-0174A7004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90" y="471487"/>
            <a:ext cx="10515600" cy="5915025"/>
          </a:xfrm>
        </p:spPr>
      </p:pic>
    </p:spTree>
    <p:extLst>
      <p:ext uri="{BB962C8B-B14F-4D97-AF65-F5344CB8AC3E}">
        <p14:creationId xmlns:p14="http://schemas.microsoft.com/office/powerpoint/2010/main" val="4136729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92190-11B4-4306-86E4-F4D84015C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E6883C-DB7C-41B1-AF97-68A89748F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24" y="461693"/>
            <a:ext cx="10264876" cy="5773993"/>
          </a:xfrm>
        </p:spPr>
      </p:pic>
    </p:spTree>
    <p:extLst>
      <p:ext uri="{BB962C8B-B14F-4D97-AF65-F5344CB8AC3E}">
        <p14:creationId xmlns:p14="http://schemas.microsoft.com/office/powerpoint/2010/main" val="3647234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saiful rifat</dc:creator>
  <cp:lastModifiedBy>saiful rifat</cp:lastModifiedBy>
  <cp:revision>3</cp:revision>
  <dcterms:created xsi:type="dcterms:W3CDTF">2019-03-02T20:13:51Z</dcterms:created>
  <dcterms:modified xsi:type="dcterms:W3CDTF">2019-03-02T20:19:16Z</dcterms:modified>
</cp:coreProperties>
</file>